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19-Oct-18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19-Oct-18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19-Oct-18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19-Oct-18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19-Oct-18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19-Oct-18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19-Oct-18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19-Oct-18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19-Oct-18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19-Oct-18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19-Oct-18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19-Oct-18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182.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Gam Ka It Hi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31520"/>
            <a:ext cx="12191999" cy="2923395"/>
          </a:xfrm>
        </p:spPr>
        <p:txBody>
          <a:bodyPr>
            <a:normAutofit/>
          </a:bodyPr>
          <a:lstStyle/>
          <a:p>
            <a:r>
              <a:rPr lang="en-US" sz="4000" dirty="0"/>
              <a:t>I Love Thy Kingdom, Lord </a:t>
            </a:r>
          </a:p>
          <a:p>
            <a:r>
              <a:rPr lang="en-US" sz="4000" dirty="0"/>
              <a:t>Timothy Dwight, 1752-1817</a:t>
            </a:r>
          </a:p>
          <a:p>
            <a:r>
              <a:rPr lang="en-US" sz="4000" dirty="0" err="1"/>
              <a:t>Doh</a:t>
            </a:r>
            <a:r>
              <a:rPr lang="en-US" sz="4000" dirty="0"/>
              <a:t> is G</a:t>
            </a:r>
          </a:p>
          <a:p>
            <a:endParaRPr lang="en-US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it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Gamlapi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inn; 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piaksa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pawlpi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leizo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239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Pawlpi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it hi,</a:t>
            </a:r>
          </a:p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ding, 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kulhpi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Hawm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thawhna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Pawlpi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it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luangsak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luankhi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bang; 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Keem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cingin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nasem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37" y="1417237"/>
            <a:ext cx="11141475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theihzah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tun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Hong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phat ding. 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Zion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ding; 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minthannate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nuamzaw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224119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171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182. Topa Na Gam Ka It Hi  </vt:lpstr>
      <vt:lpstr>1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2018-10-19T14:33:41Z</dcterms:modified>
</cp:coreProperties>
</file>