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Gam Ka It Hi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I Love Thy Kingdom, Lord </a:t>
            </a:r>
          </a:p>
          <a:p>
            <a:r>
              <a:rPr lang="en-US" sz="4000" dirty="0"/>
              <a:t>Timothy Dwight, 1752-1817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G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it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piaksa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leizo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3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it hi,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ding,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kulhpi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4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it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luankhi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7" y="1417237"/>
            <a:ext cx="11141475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theihzah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tun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Hong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phat ding.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nuamzaw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182. Topa Na Gam Ka It Hi 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2018-10-19T14:33:41Z</dcterms:modified>
</cp:coreProperties>
</file>